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2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05FB5-A7EB-4E12-B64D-8839D6EA5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E7F10B-4183-46DB-9FC0-72DA2DAE4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57F21-1B62-4ECA-940F-76A82E3A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49029-31F6-4C42-A304-C1178B4DE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BE822-B476-4F73-81E1-8DEB118D2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5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B64A8-7E7A-44D2-AC59-564FC55A7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12422E-F169-4ED4-B336-0EAB86175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63D97-A5FD-483B-BC2C-E268769AC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AB5D8-3EC8-4E50-A71F-AE25E0427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39958-3508-40A5-881F-EF348E3A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8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ABC729-03AD-4FF7-A58D-61F181C8D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342454-1A80-4CB3-94F4-03A13CE8F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897EF-739E-4690-A416-430E7D619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078A5-C7BE-4C0D-B5BC-7E699CC2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A2644-110F-4D50-9782-8946A54A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45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3BEB5-1BEA-428D-8931-40ACF4B38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7D9D4-343C-4B6B-B8C4-E1FF2D97D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C76BA-F190-4739-BD23-64A6BEF57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78D43-E4E8-43BC-BC5B-538910226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B8CD6-CA46-4A12-BC1E-0E3F0D94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75255-EF6B-4508-9856-07ECCDD43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9FAEE-4F5F-4F01-BE86-33361BAA3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5168B-FE47-4C33-91BF-713D1EBD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5D416-7B2F-4038-8A00-A53694119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46BFB-D022-4FA5-B8FD-2A723083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12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18AF0-0FA4-4B57-8C05-EA868E434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7FA17-DC33-432E-BBD3-AFBCCD58F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6878E-6E2A-427D-916A-3788F24D9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B37A5-DE0B-46F9-AEF6-089502718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9F8C8-913D-45AA-B8BC-8573359A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21AA-6122-4BA8-B32E-7288AAB1A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1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F189C-EE89-4749-BFC7-49056B1BB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F2735-0687-4531-9945-4CA5922FD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36A990-0795-442A-BFCE-4A620C0B7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8E516F-0DAA-4EB0-8410-B835A32EE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860ACF-0660-49B5-A7B0-B9D490630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73BF3B-159C-450F-A463-9FF37678E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788782-449E-480C-87CE-35AD7134F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11A971-4F93-4636-9495-855CFED5A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5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D8BB5-5A7F-4D98-AA7D-7EB408A49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0DCE3D-88AE-4FBA-8823-AA7AA224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20040-AD72-4899-869E-216CB24DF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D33ABC-505A-443E-BF3D-3A2639D3B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5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2DC93A-9A28-4A59-996F-907C0E090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A3FDBE-780D-4832-A637-F76FFE89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91630-2D55-498B-A762-AC98B419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2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D4692-3CE7-45D5-BF14-7DD6773A9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A3AB8-43E8-496A-BD8D-F0E0D928A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40E079-BB8B-4AA6-A763-C71B8A7B1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D6BFC-8851-4017-A012-0A1E746D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F0D23-4A66-49A2-9B60-A2E0D610D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DEA3B-BE4B-47D5-8C7B-1D3B67604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A68-4BE2-4109-8364-D84D9C0D8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7544E3-2973-48EC-9D67-50F3DCEFB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F38E1-F669-42AB-96B8-39B3F1681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A07C2D-A746-4418-9B9A-8D8FAC238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F8E8E-ECA8-4B50-A6EB-7283716AF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D7A44-0FA2-4138-B499-405E64D8C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1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A1D32E-D1EA-4473-8433-0AE30A654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F53D1-61BE-40A0-884B-A98DB8DA6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1B5E0-D22D-460C-963F-1B30A6C52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F40FE-3B77-4754-BBF8-F1034946C879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21080-D152-4EBB-949A-11FBCB3A4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2E6BA-C34B-46D3-A041-FAE47E6AB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2EE2D-5E31-4FA4-89A1-C2FA1CCB5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9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DA8DC5-A51E-4A18-A442-8037570BA8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5880"/>
            <a:ext cx="7101840" cy="56997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A163CE7-E4A4-4237-B7E5-5AA4A13F7CA0}"/>
              </a:ext>
            </a:extLst>
          </p:cNvPr>
          <p:cNvSpPr/>
          <p:nvPr/>
        </p:nvSpPr>
        <p:spPr>
          <a:xfrm>
            <a:off x="289560" y="5750560"/>
            <a:ext cx="75641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Caption: </a:t>
            </a:r>
            <a:r>
              <a:rPr lang="en-US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The Open Door to China! Uncle Sam has distanced all competitors in gaining access to the flowery kingdom!”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Key says “American Diplomacy”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AA7AD-2E8C-431A-9A93-B575D847C733}"/>
              </a:ext>
            </a:extLst>
          </p:cNvPr>
          <p:cNvSpPr txBox="1"/>
          <p:nvPr/>
        </p:nvSpPr>
        <p:spPr>
          <a:xfrm>
            <a:off x="8016240" y="528320"/>
            <a:ext cx="34950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a symbol?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countries do the people represent? How do you know?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is Uncle Sam bigger than the other people?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does this say about </a:t>
            </a:r>
            <a:r>
              <a:rPr lang="en-US"/>
              <a:t>American Imperialism?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75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7e0b6eb0-e0c6-4bfb-8dcf-4de423588040" xsi:nil="true"/>
    <Templates xmlns="7e0b6eb0-e0c6-4bfb-8dcf-4de423588040" xsi:nil="true"/>
    <FolderType xmlns="7e0b6eb0-e0c6-4bfb-8dcf-4de423588040" xsi:nil="true"/>
    <Students xmlns="7e0b6eb0-e0c6-4bfb-8dcf-4de423588040">
      <UserInfo>
        <DisplayName/>
        <AccountId xsi:nil="true"/>
        <AccountType/>
      </UserInfo>
    </Students>
    <Math_Settings xmlns="7e0b6eb0-e0c6-4bfb-8dcf-4de423588040" xsi:nil="true"/>
    <Student_Groups xmlns="7e0b6eb0-e0c6-4bfb-8dcf-4de423588040">
      <UserInfo>
        <DisplayName/>
        <AccountId xsi:nil="true"/>
        <AccountType/>
      </UserInfo>
    </Student_Groups>
    <LMS_Mappings xmlns="7e0b6eb0-e0c6-4bfb-8dcf-4de423588040" xsi:nil="true"/>
    <Self_Registration_Enabled0 xmlns="7e0b6eb0-e0c6-4bfb-8dcf-4de423588040" xsi:nil="true"/>
    <Has_Teacher_Only_SectionGroup xmlns="7e0b6eb0-e0c6-4bfb-8dcf-4de423588040" xsi:nil="true"/>
    <Owner xmlns="7e0b6eb0-e0c6-4bfb-8dcf-4de423588040">
      <UserInfo>
        <DisplayName/>
        <AccountId xsi:nil="true"/>
        <AccountType/>
      </UserInfo>
    </Owner>
    <Distribution_Groups xmlns="7e0b6eb0-e0c6-4bfb-8dcf-4de423588040" xsi:nil="true"/>
    <AppVersion xmlns="7e0b6eb0-e0c6-4bfb-8dcf-4de423588040" xsi:nil="true"/>
    <TeamsChannelId xmlns="7e0b6eb0-e0c6-4bfb-8dcf-4de423588040" xsi:nil="true"/>
    <Is_Collaboration_Space_Locked xmlns="7e0b6eb0-e0c6-4bfb-8dcf-4de423588040" xsi:nil="true"/>
    <NotebookType xmlns="7e0b6eb0-e0c6-4bfb-8dcf-4de423588040" xsi:nil="true"/>
    <Teachers xmlns="7e0b6eb0-e0c6-4bfb-8dcf-4de423588040">
      <UserInfo>
        <DisplayName/>
        <AccountId xsi:nil="true"/>
        <AccountType/>
      </UserInfo>
    </Teachers>
    <Invited_Teachers xmlns="7e0b6eb0-e0c6-4bfb-8dcf-4de423588040" xsi:nil="true"/>
    <Invited_Students xmlns="7e0b6eb0-e0c6-4bfb-8dcf-4de423588040" xsi:nil="true"/>
    <IsNotebookLocked xmlns="7e0b6eb0-e0c6-4bfb-8dcf-4de423588040" xsi:nil="true"/>
    <Self_Registration_Enabled xmlns="7e0b6eb0-e0c6-4bfb-8dcf-4de423588040" xsi:nil="true"/>
    <CultureName xmlns="7e0b6eb0-e0c6-4bfb-8dcf-4de42358804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B5F0F3B6F70544A87E91336678D7D6" ma:contentTypeVersion="33" ma:contentTypeDescription="Create a new document." ma:contentTypeScope="" ma:versionID="c9bf7d4e456c31a942ff4908ee095eb1">
  <xsd:schema xmlns:xsd="http://www.w3.org/2001/XMLSchema" xmlns:xs="http://www.w3.org/2001/XMLSchema" xmlns:p="http://schemas.microsoft.com/office/2006/metadata/properties" xmlns:ns3="7e0b6eb0-e0c6-4bfb-8dcf-4de423588040" xmlns:ns4="b498e361-6f66-4487-8606-8ea6a5453d43" targetNamespace="http://schemas.microsoft.com/office/2006/metadata/properties" ma:root="true" ma:fieldsID="70ca755cda648afe82d38a3efea648b9" ns3:_="" ns4:_="">
    <xsd:import namespace="7e0b6eb0-e0c6-4bfb-8dcf-4de423588040"/>
    <xsd:import namespace="b498e361-6f66-4487-8606-8ea6a5453d43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4:SharedWithUsers" minOccurs="0"/>
                <xsd:element ref="ns4:SharedWithDetails" minOccurs="0"/>
                <xsd:element ref="ns4:SharingHintHash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Templates" minOccurs="0"/>
                <xsd:element ref="ns3:CultureName" minOccurs="0"/>
                <xsd:element ref="ns3:Self_Registration_Enabled0" minOccurs="0"/>
                <xsd:element ref="ns3:Has_Teacher_Only_SectionGroup" minOccurs="0"/>
                <xsd:element ref="ns3:Is_Collaboration_Space_Locke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TeamsChannelId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ath_Settings" minOccurs="0"/>
                <xsd:element ref="ns3:Distribution_Groups" minOccurs="0"/>
                <xsd:element ref="ns3:LMS_Mappin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0b6eb0-e0c6-4bfb-8dcf-4de423588040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dexed="tru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2" nillable="true" ma:displayName="App Version" ma:internalName="AppVersion">
      <xsd:simpleType>
        <xsd:restriction base="dms:Text"/>
      </xsd:simpleType>
    </xsd:element>
    <xsd:element name="Teachers" ma:index="1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Templates" ma:index="2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Self_Registration_Enabled0" ma:index="24" nillable="true" ma:displayName="Self Registration Enabled" ma:internalName="Self_Registration_Enabled0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description="" ma:internalName="MediaServiceAutoTags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ath_Settings" ma:index="38" nillable="true" ma:displayName="Math Settings" ma:internalName="Math_Settings">
      <xsd:simpleType>
        <xsd:restriction base="dms:Text"/>
      </xsd:simpleType>
    </xsd:element>
    <xsd:element name="Distribution_Groups" ma:index="3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0" nillable="true" ma:displayName="LMS Mappings" ma:internalName="LMS_Mapping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98e361-6f66-4487-8606-8ea6a5453d4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AF6B00-986E-4CA5-97E0-F07BDC998EE9}">
  <ds:schemaRefs>
    <ds:schemaRef ds:uri="http://schemas.microsoft.com/office/2006/metadata/properties"/>
    <ds:schemaRef ds:uri="b498e361-6f66-4487-8606-8ea6a5453d4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7e0b6eb0-e0c6-4bfb-8dcf-4de42358804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824690-1836-4CDB-9498-7E28CBA647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0b6eb0-e0c6-4bfb-8dcf-4de423588040"/>
    <ds:schemaRef ds:uri="b498e361-6f66-4487-8606-8ea6a5453d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F8C4DE-7E67-4DF8-ACBA-3CD1B60B63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CLIFFORD, ABBY</dc:creator>
  <cp:lastModifiedBy>MICHAEL DALEY</cp:lastModifiedBy>
  <cp:revision>1</cp:revision>
  <dcterms:created xsi:type="dcterms:W3CDTF">2019-09-09T17:53:30Z</dcterms:created>
  <dcterms:modified xsi:type="dcterms:W3CDTF">2019-09-23T16:40:01Z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0x01010000B5F0F3B6F70544A87E91336678D7D6</vt:lpwstr>
  </property>
</Properties>
</file>